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B9B78-6583-E833-9D33-41A300BAEEE5}" v="70" dt="2021-11-03T12:59:55.892"/>
    <p1510:client id="{8B56C7E4-2563-4F55-93F5-EEA797827289}" v="770" dt="2021-11-03T12:29:15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shook, Lee (FAA)" userId="S::lee.parshook@faa.gov::cec5ae68-24db-4950-baa3-ede22ec83c3f" providerId="AD" clId="Web-{0F7B9B78-6583-E833-9D33-41A300BAEEE5}"/>
    <pc:docChg chg="addSld modSld">
      <pc:chgData name="Parshook, Lee (FAA)" userId="S::lee.parshook@faa.gov::cec5ae68-24db-4950-baa3-ede22ec83c3f" providerId="AD" clId="Web-{0F7B9B78-6583-E833-9D33-41A300BAEEE5}" dt="2021-11-03T12:59:55.892" v="77"/>
      <pc:docMkLst>
        <pc:docMk/>
      </pc:docMkLst>
      <pc:sldChg chg="addSp modSp mod setBg">
        <pc:chgData name="Parshook, Lee (FAA)" userId="S::lee.parshook@faa.gov::cec5ae68-24db-4950-baa3-ede22ec83c3f" providerId="AD" clId="Web-{0F7B9B78-6583-E833-9D33-41A300BAEEE5}" dt="2021-11-03T12:59:45.017" v="76"/>
        <pc:sldMkLst>
          <pc:docMk/>
          <pc:sldMk cId="1194440229" sldId="256"/>
        </pc:sldMkLst>
        <pc:spChg chg="mod">
          <ac:chgData name="Parshook, Lee (FAA)" userId="S::lee.parshook@faa.gov::cec5ae68-24db-4950-baa3-ede22ec83c3f" providerId="AD" clId="Web-{0F7B9B78-6583-E833-9D33-41A300BAEEE5}" dt="2021-11-03T12:45:40.664" v="55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5:40.664" v="55"/>
          <ac:spMkLst>
            <pc:docMk/>
            <pc:sldMk cId="1194440229" sldId="256"/>
            <ac:spMk id="3" creationId="{00000000-0000-0000-0000-000000000000}"/>
          </ac:spMkLst>
        </pc:spChg>
        <pc:spChg chg="add mod">
          <ac:chgData name="Parshook, Lee (FAA)" userId="S::lee.parshook@faa.gov::cec5ae68-24db-4950-baa3-ede22ec83c3f" providerId="AD" clId="Web-{0F7B9B78-6583-E833-9D33-41A300BAEEE5}" dt="2021-11-03T12:59:45.017" v="76"/>
          <ac:spMkLst>
            <pc:docMk/>
            <pc:sldMk cId="1194440229" sldId="256"/>
            <ac:spMk id="4" creationId="{8CD8072E-E234-459D-83DC-AA2780BF63BA}"/>
          </ac:spMkLst>
        </pc:spChg>
        <pc:spChg chg="add">
          <ac:chgData name="Parshook, Lee (FAA)" userId="S::lee.parshook@faa.gov::cec5ae68-24db-4950-baa3-ede22ec83c3f" providerId="AD" clId="Web-{0F7B9B78-6583-E833-9D33-41A300BAEEE5}" dt="2021-11-03T12:45:40.664" v="55"/>
          <ac:spMkLst>
            <pc:docMk/>
            <pc:sldMk cId="1194440229" sldId="256"/>
            <ac:spMk id="8" creationId="{165040EF-32B8-46F3-823C-6BA3A49A7706}"/>
          </ac:spMkLst>
        </pc:spChg>
      </pc:sldChg>
      <pc:sldChg chg="addSp delSp modSp mod setBg setClrOvrMap">
        <pc:chgData name="Parshook, Lee (FAA)" userId="S::lee.parshook@faa.gov::cec5ae68-24db-4950-baa3-ede22ec83c3f" providerId="AD" clId="Web-{0F7B9B78-6583-E833-9D33-41A300BAEEE5}" dt="2021-11-03T12:49:23.760" v="69" actId="1076"/>
        <pc:sldMkLst>
          <pc:docMk/>
          <pc:sldMk cId="2681253850" sldId="257"/>
        </pc:sldMkLst>
        <pc:spChg chg="mod">
          <ac:chgData name="Parshook, Lee (FAA)" userId="S::lee.parshook@faa.gov::cec5ae68-24db-4950-baa3-ede22ec83c3f" providerId="AD" clId="Web-{0F7B9B78-6583-E833-9D33-41A300BAEEE5}" dt="2021-11-03T12:49:23.760" v="69" actId="1076"/>
          <ac:spMkLst>
            <pc:docMk/>
            <pc:sldMk cId="2681253850" sldId="257"/>
            <ac:spMk id="2" creationId="{149E566B-4AA2-41C6-9CF5-DC14FA5EE073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7:46.368" v="60"/>
          <ac:spMkLst>
            <pc:docMk/>
            <pc:sldMk cId="2681253850" sldId="257"/>
            <ac:spMk id="3" creationId="{74DFC60D-E8A4-4324-AC33-3A73E606A076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5:52.461" v="56"/>
          <ac:spMkLst>
            <pc:docMk/>
            <pc:sldMk cId="2681253850" sldId="257"/>
            <ac:spMk id="4" creationId="{CE672939-43FC-41AC-A4B5-B84F57571B42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47:46.368" v="60"/>
          <ac:spMkLst>
            <pc:docMk/>
            <pc:sldMk cId="2681253850" sldId="257"/>
            <ac:spMk id="9" creationId="{2AEFFFF2-9EB4-4B6C-B9F8-2BA3EF89A21C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47:46.368" v="60"/>
          <ac:spMkLst>
            <pc:docMk/>
            <pc:sldMk cId="2681253850" sldId="257"/>
            <ac:spMk id="11" creationId="{0D65299F-028F-4AFC-B46A-8DB33E20FE4A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47:46.368" v="60"/>
          <ac:spMkLst>
            <pc:docMk/>
            <pc:sldMk cId="2681253850" sldId="257"/>
            <ac:spMk id="13" creationId="{BAC87F6E-526A-49B5-995D-42DB656594C9}"/>
          </ac:spMkLst>
        </pc:spChg>
        <pc:spChg chg="add">
          <ac:chgData name="Parshook, Lee (FAA)" userId="S::lee.parshook@faa.gov::cec5ae68-24db-4950-baa3-ede22ec83c3f" providerId="AD" clId="Web-{0F7B9B78-6583-E833-9D33-41A300BAEEE5}" dt="2021-11-03T12:47:46.368" v="60"/>
          <ac:spMkLst>
            <pc:docMk/>
            <pc:sldMk cId="2681253850" sldId="257"/>
            <ac:spMk id="18" creationId="{FB403EBD-907E-4D59-98D4-A72CD1063C62}"/>
          </ac:spMkLst>
        </pc:spChg>
      </pc:sldChg>
      <pc:sldChg chg="addSp delSp modSp mod setBg setClrOvrMap">
        <pc:chgData name="Parshook, Lee (FAA)" userId="S::lee.parshook@faa.gov::cec5ae68-24db-4950-baa3-ede22ec83c3f" providerId="AD" clId="Web-{0F7B9B78-6583-E833-9D33-41A300BAEEE5}" dt="2021-11-03T12:50:26.932" v="73" actId="1076"/>
        <pc:sldMkLst>
          <pc:docMk/>
          <pc:sldMk cId="1157682687" sldId="258"/>
        </pc:sldMkLst>
        <pc:spChg chg="mod">
          <ac:chgData name="Parshook, Lee (FAA)" userId="S::lee.parshook@faa.gov::cec5ae68-24db-4950-baa3-ede22ec83c3f" providerId="AD" clId="Web-{0F7B9B78-6583-E833-9D33-41A300BAEEE5}" dt="2021-11-03T12:50:26.932" v="73" actId="1076"/>
          <ac:spMkLst>
            <pc:docMk/>
            <pc:sldMk cId="1157682687" sldId="258"/>
            <ac:spMk id="2" creationId="{D1EDC732-022B-4B74-B253-71D80FE3143C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7:57.556" v="61"/>
          <ac:spMkLst>
            <pc:docMk/>
            <pc:sldMk cId="1157682687" sldId="258"/>
            <ac:spMk id="3" creationId="{99F7BBF0-9767-4647-87AA-137E67281AE4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6:14.305" v="57"/>
          <ac:spMkLst>
            <pc:docMk/>
            <pc:sldMk cId="1157682687" sldId="258"/>
            <ac:spMk id="4" creationId="{DAED4067-8106-45E5-942C-85760642B995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47:57.556" v="61"/>
          <ac:spMkLst>
            <pc:docMk/>
            <pc:sldMk cId="1157682687" sldId="258"/>
            <ac:spMk id="9" creationId="{2AEFFFF2-9EB4-4B6C-B9F8-2BA3EF89A21C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47:57.556" v="61"/>
          <ac:spMkLst>
            <pc:docMk/>
            <pc:sldMk cId="1157682687" sldId="258"/>
            <ac:spMk id="11" creationId="{0D65299F-028F-4AFC-B46A-8DB33E20FE4A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47:57.556" v="61"/>
          <ac:spMkLst>
            <pc:docMk/>
            <pc:sldMk cId="1157682687" sldId="258"/>
            <ac:spMk id="13" creationId="{BAC87F6E-526A-49B5-995D-42DB656594C9}"/>
          </ac:spMkLst>
        </pc:spChg>
        <pc:spChg chg="add">
          <ac:chgData name="Parshook, Lee (FAA)" userId="S::lee.parshook@faa.gov::cec5ae68-24db-4950-baa3-ede22ec83c3f" providerId="AD" clId="Web-{0F7B9B78-6583-E833-9D33-41A300BAEEE5}" dt="2021-11-03T12:47:57.556" v="61"/>
          <ac:spMkLst>
            <pc:docMk/>
            <pc:sldMk cId="1157682687" sldId="258"/>
            <ac:spMk id="18" creationId="{FB403EBD-907E-4D59-98D4-A72CD1063C62}"/>
          </ac:spMkLst>
        </pc:spChg>
      </pc:sldChg>
      <pc:sldChg chg="addSp modSp mod setBg setClrOvrMap">
        <pc:chgData name="Parshook, Lee (FAA)" userId="S::lee.parshook@faa.gov::cec5ae68-24db-4950-baa3-ede22ec83c3f" providerId="AD" clId="Web-{0F7B9B78-6583-E833-9D33-41A300BAEEE5}" dt="2021-11-03T12:46:21.820" v="58"/>
        <pc:sldMkLst>
          <pc:docMk/>
          <pc:sldMk cId="1367959048" sldId="259"/>
        </pc:sldMkLst>
        <pc:spChg chg="mod">
          <ac:chgData name="Parshook, Lee (FAA)" userId="S::lee.parshook@faa.gov::cec5ae68-24db-4950-baa3-ede22ec83c3f" providerId="AD" clId="Web-{0F7B9B78-6583-E833-9D33-41A300BAEEE5}" dt="2021-11-03T12:46:21.820" v="58"/>
          <ac:spMkLst>
            <pc:docMk/>
            <pc:sldMk cId="1367959048" sldId="259"/>
            <ac:spMk id="2" creationId="{80842FB5-0669-49E5-8969-03D6E27FCC6F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6:21.820" v="58"/>
          <ac:spMkLst>
            <pc:docMk/>
            <pc:sldMk cId="1367959048" sldId="259"/>
            <ac:spMk id="3" creationId="{3660ACA4-3DA7-4970-937E-3FADDAB245EB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6:21.820" v="58"/>
          <ac:spMkLst>
            <pc:docMk/>
            <pc:sldMk cId="1367959048" sldId="259"/>
            <ac:spMk id="4" creationId="{1D10701A-AECA-473C-AA48-D646B7D83A5E}"/>
          </ac:spMkLst>
        </pc:spChg>
        <pc:spChg chg="add">
          <ac:chgData name="Parshook, Lee (FAA)" userId="S::lee.parshook@faa.gov::cec5ae68-24db-4950-baa3-ede22ec83c3f" providerId="AD" clId="Web-{0F7B9B78-6583-E833-9D33-41A300BAEEE5}" dt="2021-11-03T12:46:21.820" v="58"/>
          <ac:spMkLst>
            <pc:docMk/>
            <pc:sldMk cId="1367959048" sldId="259"/>
            <ac:spMk id="9" creationId="{FB403EBD-907E-4D59-98D4-A72CD1063C62}"/>
          </ac:spMkLst>
        </pc:spChg>
      </pc:sldChg>
      <pc:sldChg chg="addSp delSp modSp mod setBg setClrOvrMap">
        <pc:chgData name="Parshook, Lee (FAA)" userId="S::lee.parshook@faa.gov::cec5ae68-24db-4950-baa3-ede22ec83c3f" providerId="AD" clId="Web-{0F7B9B78-6583-E833-9D33-41A300BAEEE5}" dt="2021-11-03T12:55:04.764" v="75" actId="20577"/>
        <pc:sldMkLst>
          <pc:docMk/>
          <pc:sldMk cId="2159400184" sldId="260"/>
        </pc:sldMkLst>
        <pc:spChg chg="mod">
          <ac:chgData name="Parshook, Lee (FAA)" userId="S::lee.parshook@faa.gov::cec5ae68-24db-4950-baa3-ede22ec83c3f" providerId="AD" clId="Web-{0F7B9B78-6583-E833-9D33-41A300BAEEE5}" dt="2021-11-03T12:55:04.764" v="75" actId="20577"/>
          <ac:spMkLst>
            <pc:docMk/>
            <pc:sldMk cId="2159400184" sldId="260"/>
            <ac:spMk id="2" creationId="{B7ECE629-89A6-4181-9A60-E71EA8946258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54:56.842" v="74"/>
          <ac:spMkLst>
            <pc:docMk/>
            <pc:sldMk cId="2159400184" sldId="260"/>
            <ac:spMk id="3" creationId="{5D6CACF9-2D2A-4D21-BC38-631703075F5E}"/>
          </ac:spMkLst>
        </pc:spChg>
        <pc:spChg chg="mod">
          <ac:chgData name="Parshook, Lee (FAA)" userId="S::lee.parshook@faa.gov::cec5ae68-24db-4950-baa3-ede22ec83c3f" providerId="AD" clId="Web-{0F7B9B78-6583-E833-9D33-41A300BAEEE5}" dt="2021-11-03T12:46:28.992" v="59"/>
          <ac:spMkLst>
            <pc:docMk/>
            <pc:sldMk cId="2159400184" sldId="260"/>
            <ac:spMk id="4" creationId="{07D00BC9-5D8D-4D6D-A765-B6CF7A2E821D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54:56.842" v="74"/>
          <ac:spMkLst>
            <pc:docMk/>
            <pc:sldMk cId="2159400184" sldId="260"/>
            <ac:spMk id="9" creationId="{2AEFFFF2-9EB4-4B6C-B9F8-2BA3EF89A21C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54:56.842" v="74"/>
          <ac:spMkLst>
            <pc:docMk/>
            <pc:sldMk cId="2159400184" sldId="260"/>
            <ac:spMk id="11" creationId="{0D65299F-028F-4AFC-B46A-8DB33E20FE4A}"/>
          </ac:spMkLst>
        </pc:spChg>
        <pc:spChg chg="add del">
          <ac:chgData name="Parshook, Lee (FAA)" userId="S::lee.parshook@faa.gov::cec5ae68-24db-4950-baa3-ede22ec83c3f" providerId="AD" clId="Web-{0F7B9B78-6583-E833-9D33-41A300BAEEE5}" dt="2021-11-03T12:54:56.842" v="74"/>
          <ac:spMkLst>
            <pc:docMk/>
            <pc:sldMk cId="2159400184" sldId="260"/>
            <ac:spMk id="13" creationId="{BAC87F6E-526A-49B5-995D-42DB656594C9}"/>
          </ac:spMkLst>
        </pc:spChg>
        <pc:spChg chg="add">
          <ac:chgData name="Parshook, Lee (FAA)" userId="S::lee.parshook@faa.gov::cec5ae68-24db-4950-baa3-ede22ec83c3f" providerId="AD" clId="Web-{0F7B9B78-6583-E833-9D33-41A300BAEEE5}" dt="2021-11-03T12:54:56.842" v="74"/>
          <ac:spMkLst>
            <pc:docMk/>
            <pc:sldMk cId="2159400184" sldId="260"/>
            <ac:spMk id="18" creationId="{FB403EBD-907E-4D59-98D4-A72CD1063C62}"/>
          </ac:spMkLst>
        </pc:spChg>
      </pc:sldChg>
      <pc:sldChg chg="addSp delSp modSp new mod setBg">
        <pc:chgData name="Parshook, Lee (FAA)" userId="S::lee.parshook@faa.gov::cec5ae68-24db-4950-baa3-ede22ec83c3f" providerId="AD" clId="Web-{0F7B9B78-6583-E833-9D33-41A300BAEEE5}" dt="2021-11-03T12:59:55.892" v="77"/>
        <pc:sldMkLst>
          <pc:docMk/>
          <pc:sldMk cId="199227642" sldId="261"/>
        </pc:sldMkLst>
        <pc:spChg chg="mod">
          <ac:chgData name="Parshook, Lee (FAA)" userId="S::lee.parshook@faa.gov::cec5ae68-24db-4950-baa3-ede22ec83c3f" providerId="AD" clId="Web-{0F7B9B78-6583-E833-9D33-41A300BAEEE5}" dt="2021-11-03T12:44:34.897" v="46" actId="14100"/>
          <ac:spMkLst>
            <pc:docMk/>
            <pc:sldMk cId="199227642" sldId="261"/>
            <ac:spMk id="2" creationId="{4224C54A-8223-48DF-9CDF-ED882A8DDFE5}"/>
          </ac:spMkLst>
        </pc:spChg>
        <pc:spChg chg="del">
          <ac:chgData name="Parshook, Lee (FAA)" userId="S::lee.parshook@faa.gov::cec5ae68-24db-4950-baa3-ede22ec83c3f" providerId="AD" clId="Web-{0F7B9B78-6583-E833-9D33-41A300BAEEE5}" dt="2021-11-03T12:38:15.581" v="22"/>
          <ac:spMkLst>
            <pc:docMk/>
            <pc:sldMk cId="199227642" sldId="261"/>
            <ac:spMk id="3" creationId="{2C32E11E-4314-44EC-9B68-C00CA1CE7EFE}"/>
          </ac:spMkLst>
        </pc:spChg>
        <pc:spChg chg="add del mod">
          <ac:chgData name="Parshook, Lee (FAA)" userId="S::lee.parshook@faa.gov::cec5ae68-24db-4950-baa3-ede22ec83c3f" providerId="AD" clId="Web-{0F7B9B78-6583-E833-9D33-41A300BAEEE5}" dt="2021-11-03T12:41:35.708" v="31"/>
          <ac:spMkLst>
            <pc:docMk/>
            <pc:sldMk cId="199227642" sldId="261"/>
            <ac:spMk id="7" creationId="{774BFADC-0F88-4B58-9746-588A341A4F8A}"/>
          </ac:spMkLst>
        </pc:spChg>
        <pc:spChg chg="add mod">
          <ac:chgData name="Parshook, Lee (FAA)" userId="S::lee.parshook@faa.gov::cec5ae68-24db-4950-baa3-ede22ec83c3f" providerId="AD" clId="Web-{0F7B9B78-6583-E833-9D33-41A300BAEEE5}" dt="2021-11-03T12:59:55.892" v="77"/>
          <ac:spMkLst>
            <pc:docMk/>
            <pc:sldMk cId="199227642" sldId="261"/>
            <ac:spMk id="12" creationId="{92A413B2-6009-4E88-A2F9-8CCCF6270E3B}"/>
          </ac:spMkLst>
        </pc:spChg>
        <pc:spChg chg="add">
          <ac:chgData name="Parshook, Lee (FAA)" userId="S::lee.parshook@faa.gov::cec5ae68-24db-4950-baa3-ede22ec83c3f" providerId="AD" clId="Web-{0F7B9B78-6583-E833-9D33-41A300BAEEE5}" dt="2021-11-03T12:44:19.241" v="43"/>
          <ac:spMkLst>
            <pc:docMk/>
            <pc:sldMk cId="199227642" sldId="261"/>
            <ac:spMk id="16" creationId="{2F0F143B-3981-4FC2-BB15-0C5867633489}"/>
          </ac:spMkLst>
        </pc:spChg>
        <pc:picChg chg="add del mod ord">
          <ac:chgData name="Parshook, Lee (FAA)" userId="S::lee.parshook@faa.gov::cec5ae68-24db-4950-baa3-ede22ec83c3f" providerId="AD" clId="Web-{0F7B9B78-6583-E833-9D33-41A300BAEEE5}" dt="2021-11-03T12:41:20.848" v="29"/>
          <ac:picMkLst>
            <pc:docMk/>
            <pc:sldMk cId="199227642" sldId="261"/>
            <ac:picMk id="4" creationId="{654610C4-47C0-4A72-B3DA-89227B5E2B4F}"/>
          </ac:picMkLst>
        </pc:picChg>
        <pc:picChg chg="add del mod">
          <ac:chgData name="Parshook, Lee (FAA)" userId="S::lee.parshook@faa.gov::cec5ae68-24db-4950-baa3-ede22ec83c3f" providerId="AD" clId="Web-{0F7B9B78-6583-E833-9D33-41A300BAEEE5}" dt="2021-11-03T12:41:23.411" v="30"/>
          <ac:picMkLst>
            <pc:docMk/>
            <pc:sldMk cId="199227642" sldId="261"/>
            <ac:picMk id="5" creationId="{D13FD4AF-1883-40FE-A785-B2B7128DB31E}"/>
          </ac:picMkLst>
        </pc:picChg>
        <pc:picChg chg="add mod ord">
          <ac:chgData name="Parshook, Lee (FAA)" userId="S::lee.parshook@faa.gov::cec5ae68-24db-4950-baa3-ede22ec83c3f" providerId="AD" clId="Web-{0F7B9B78-6583-E833-9D33-41A300BAEEE5}" dt="2021-11-03T12:45:08.742" v="52" actId="14100"/>
          <ac:picMkLst>
            <pc:docMk/>
            <pc:sldMk cId="199227642" sldId="261"/>
            <ac:picMk id="8" creationId="{087A8ACA-83AE-4AC6-AC1D-E28533DD0806}"/>
          </ac:picMkLst>
        </pc:picChg>
        <pc:picChg chg="add del mod">
          <ac:chgData name="Parshook, Lee (FAA)" userId="S::lee.parshook@faa.gov::cec5ae68-24db-4950-baa3-ede22ec83c3f" providerId="AD" clId="Web-{0F7B9B78-6583-E833-9D33-41A300BAEEE5}" dt="2021-11-03T12:42:05.677" v="34"/>
          <ac:picMkLst>
            <pc:docMk/>
            <pc:sldMk cId="199227642" sldId="261"/>
            <ac:picMk id="9" creationId="{984ED7D1-D853-4799-BE3E-DD75306CFB60}"/>
          </ac:picMkLst>
        </pc:picChg>
        <pc:picChg chg="add del mod">
          <ac:chgData name="Parshook, Lee (FAA)" userId="S::lee.parshook@faa.gov::cec5ae68-24db-4950-baa3-ede22ec83c3f" providerId="AD" clId="Web-{0F7B9B78-6583-E833-9D33-41A300BAEEE5}" dt="2021-11-03T12:43:09.521" v="36"/>
          <ac:picMkLst>
            <pc:docMk/>
            <pc:sldMk cId="199227642" sldId="261"/>
            <ac:picMk id="10" creationId="{33292FF7-091E-414C-B9D2-BDD436791ACF}"/>
          </ac:picMkLst>
        </pc:picChg>
        <pc:picChg chg="add mod">
          <ac:chgData name="Parshook, Lee (FAA)" userId="S::lee.parshook@faa.gov::cec5ae68-24db-4950-baa3-ede22ec83c3f" providerId="AD" clId="Web-{0F7B9B78-6583-E833-9D33-41A300BAEEE5}" dt="2021-11-03T12:45:21.914" v="54" actId="14100"/>
          <ac:picMkLst>
            <pc:docMk/>
            <pc:sldMk cId="199227642" sldId="261"/>
            <ac:picMk id="11" creationId="{11BC2B82-6FA5-41B0-A83E-DEAD505131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US" dirty="0"/>
              <a:t>KTPA KNOST RNAV DP N/A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>
                    <a:lumMod val="75000"/>
                    <a:lumOff val="25000"/>
                  </a:schemeClr>
                </a:solidFill>
              </a:rPr>
              <a:t>ALTERNATE ROUTE TO FILE WHEN KTPA IS ON A NORTH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8072E-E234-459D-83DC-AA2780BF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566B-4AA2-41C6-9CF5-DC14FA5E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48" y="2486955"/>
            <a:ext cx="4441511" cy="14403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C60D-E8A4-4324-AC33-3A73E606A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The KNOST RNAV DP was commissioned as part of the Florida Metroplex project. Since that start date, we have found the procedure causes more issues than it solves. A joint decision was made to NOTAM the procedure N/A and use alternate routing.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72939-43FC-41AC-A4B5-B84F57571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dirty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53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C54A-8223-48DF-9CDF-ED882A8D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35" y="2386744"/>
            <a:ext cx="4621693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000" dirty="0"/>
              <a:t>NOTAM</a:t>
            </a:r>
            <a:br>
              <a:rPr lang="en-US" sz="3000" dirty="0"/>
            </a:br>
            <a:r>
              <a:rPr lang="en-US" sz="3000" dirty="0"/>
              <a:t> (DOMESTIC &amp; ICAO)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0F143B-3981-4FC2-BB15-0C58676334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1" descr="KNOST ICAO NOTAM.png">
            <a:extLst>
              <a:ext uri="{FF2B5EF4-FFF2-40B4-BE49-F238E27FC236}">
                <a16:creationId xmlns:a16="http://schemas.microsoft.com/office/drawing/2014/main" id="{11BC2B82-6FA5-41B0-A83E-DEAD50513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579" y="2752460"/>
            <a:ext cx="5027132" cy="3248348"/>
          </a:xfrm>
          <a:prstGeom prst="rect">
            <a:avLst/>
          </a:prstGeom>
        </p:spPr>
      </p:pic>
      <p:pic>
        <p:nvPicPr>
          <p:cNvPr id="8" name="Picture 8" descr="KNOST DOMESTIC NOTAM.png">
            <a:extLst>
              <a:ext uri="{FF2B5EF4-FFF2-40B4-BE49-F238E27FC236}">
                <a16:creationId xmlns:a16="http://schemas.microsoft.com/office/drawing/2014/main" id="{087A8ACA-83AE-4AC6-AC1D-E28533DD0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422" y="411113"/>
            <a:ext cx="5976358" cy="1909622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2A413B2-6009-4E88-A2F9-8CCCF627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C732-022B-4B74-B253-71D80FE3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93" y="1387362"/>
            <a:ext cx="4441511" cy="44498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ALTERNATE ROUTING FOR WESTBOUND (GULF OF MEXICO) DEPARTURES FROM KTPA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7BBF0-9767-4647-87AA-137E67281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When KTPA is on a NORTH OPERATION ONLY (RWYS 1L/R), please file the following route to go west over the Gulf: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KTPA DORMR PSTOL REMIS Q/Y/M Route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>
                <a:solidFill>
                  <a:schemeClr val="bg1"/>
                </a:solidFill>
                <a:ea typeface="+mn-lt"/>
                <a:cs typeface="+mn-lt"/>
              </a:rPr>
              <a:t>KTPA DORMR PSTOL CIGAR Q/Y/M Route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Flight crews will receive the LGTNG3 SID.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4067-8106-45E5-942C-85760642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dirty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2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2FB5-0669-49E5-8969-03D6E27FC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YOUR ATTENTION PLEASE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0ACA4-3DA7-4970-937E-3FADDAB24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NOTE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Please </a:t>
            </a:r>
            <a:r>
              <a:rPr lang="en-US" u="sng">
                <a:solidFill>
                  <a:schemeClr val="bg1"/>
                </a:solidFill>
              </a:rPr>
              <a:t>do not</a:t>
            </a:r>
            <a:r>
              <a:rPr lang="en-US">
                <a:solidFill>
                  <a:schemeClr val="bg1"/>
                </a:solidFill>
              </a:rPr>
              <a:t> file for the </a:t>
            </a:r>
            <a:r>
              <a:rPr lang="en-US" u="sng">
                <a:solidFill>
                  <a:schemeClr val="bg1"/>
                </a:solidFill>
              </a:rPr>
              <a:t>DORMR RNAV SID</a:t>
            </a:r>
            <a:r>
              <a:rPr lang="en-US">
                <a:solidFill>
                  <a:schemeClr val="bg1"/>
                </a:solidFill>
              </a:rPr>
              <a:t> when KTPA is on a North Op. 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The DORMR SID is for KTPA RWY 19L/R only. File the routing on that last slide and your crews will get a "Cleard As Filed" versus "...except change route to read..."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0701A-AECA-473C-AA48-D646B7D8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dirty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59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E629-89A6-4181-9A60-E71EA894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AND FINALLY...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CACF9-2D2A-4D21-BC38-631703075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The DORMR RNAV DP is scheduled to be updated to include KTPA RWYs 1L/R on the May 19, 2022 56-day update.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00BC9-5D8D-4D6D-A765-B6CF7A2E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dirty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00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</TotalTime>
  <Words>218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KTPA KNOST RNAV DP N/A</vt:lpstr>
      <vt:lpstr>BACKGROUND</vt:lpstr>
      <vt:lpstr>NOTAM  (DOMESTIC &amp; ICAO)</vt:lpstr>
      <vt:lpstr>ALTERNATE ROUTING FOR WESTBOUND (GULF OF MEXICO) DEPARTURES FROM KTPA</vt:lpstr>
      <vt:lpstr>YOUR ATTENTION PLEASE</vt:lpstr>
      <vt:lpstr>AND FINALLY...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Knupp, Mark CTR (FAA)</dc:creator>
  <cp:lastModifiedBy>Knupp, Mark CTR (FAA)</cp:lastModifiedBy>
  <cp:revision>218</cp:revision>
  <dcterms:created xsi:type="dcterms:W3CDTF">2021-11-03T09:52:44Z</dcterms:created>
  <dcterms:modified xsi:type="dcterms:W3CDTF">2021-11-03T13:10:13Z</dcterms:modified>
</cp:coreProperties>
</file>